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71" r:id="rId5"/>
    <p:sldId id="272" r:id="rId6"/>
    <p:sldId id="273" r:id="rId7"/>
    <p:sldId id="275" r:id="rId8"/>
    <p:sldId id="277" r:id="rId9"/>
    <p:sldId id="338" r:id="rId10"/>
    <p:sldId id="336" r:id="rId11"/>
    <p:sldId id="337" r:id="rId12"/>
    <p:sldId id="339" r:id="rId13"/>
    <p:sldId id="327" r:id="rId14"/>
    <p:sldId id="328" r:id="rId15"/>
    <p:sldId id="329" r:id="rId16"/>
    <p:sldId id="330" r:id="rId17"/>
    <p:sldId id="331" r:id="rId18"/>
    <p:sldId id="333" r:id="rId19"/>
    <p:sldId id="334" r:id="rId20"/>
    <p:sldId id="33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4FF"/>
    <a:srgbClr val="52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719"/>
  </p:normalViewPr>
  <p:slideViewPr>
    <p:cSldViewPr>
      <p:cViewPr varScale="1">
        <p:scale>
          <a:sx n="92" d="100"/>
          <a:sy n="92" d="100"/>
        </p:scale>
        <p:origin x="176" y="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A0424-CB68-4F66-A487-E1E017530ED2}" type="datetimeFigureOut">
              <a:rPr lang="ko-KR" altLang="en-US" smtClean="0"/>
              <a:t>2023. 10. 11.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F6153-EC39-435B-9357-16A45ED2D0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364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61.png"/><Relationship Id="rId4" Type="http://schemas.openxmlformats.org/officeDocument/2006/relationships/image" Target="../media/image27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62.png"/><Relationship Id="rId4" Type="http://schemas.openxmlformats.org/officeDocument/2006/relationships/image" Target="../media/image27.pn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63.png"/><Relationship Id="rId4" Type="http://schemas.openxmlformats.org/officeDocument/2006/relationships/image" Target="../media/image27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8.png"/><Relationship Id="rId7" Type="http://schemas.openxmlformats.org/officeDocument/2006/relationships/image" Target="../media/image2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8.png"/><Relationship Id="rId7" Type="http://schemas.openxmlformats.org/officeDocument/2006/relationships/image" Target="../media/image2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27.png"/><Relationship Id="rId18" Type="http://schemas.openxmlformats.org/officeDocument/2006/relationships/image" Target="../media/image86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5.png"/><Relationship Id="rId2" Type="http://schemas.openxmlformats.org/officeDocument/2006/relationships/image" Target="../media/image74.png"/><Relationship Id="rId16" Type="http://schemas.openxmlformats.org/officeDocument/2006/relationships/image" Target="../media/image7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29.png"/><Relationship Id="rId10" Type="http://schemas.openxmlformats.org/officeDocument/2006/relationships/image" Target="../media/image82.png"/><Relationship Id="rId19" Type="http://schemas.openxmlformats.org/officeDocument/2006/relationships/image" Target="../media/image8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" Type="http://schemas.openxmlformats.org/officeDocument/2006/relationships/image" Target="../media/image27.png"/><Relationship Id="rId21" Type="http://schemas.openxmlformats.org/officeDocument/2006/relationships/image" Target="../media/image101.png"/><Relationship Id="rId7" Type="http://schemas.openxmlformats.org/officeDocument/2006/relationships/image" Target="../media/image91.png"/><Relationship Id="rId12" Type="http://schemas.openxmlformats.org/officeDocument/2006/relationships/image" Target="../media/image29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2" Type="http://schemas.openxmlformats.org/officeDocument/2006/relationships/image" Target="../media/image89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84.png"/><Relationship Id="rId24" Type="http://schemas.openxmlformats.org/officeDocument/2006/relationships/image" Target="../media/image104.png"/><Relationship Id="rId5" Type="http://schemas.openxmlformats.org/officeDocument/2006/relationships/image" Target="../media/image7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10" Type="http://schemas.openxmlformats.org/officeDocument/2006/relationships/image" Target="../media/image81.png"/><Relationship Id="rId19" Type="http://schemas.openxmlformats.org/officeDocument/2006/relationships/image" Target="../media/image99.png"/><Relationship Id="rId4" Type="http://schemas.openxmlformats.org/officeDocument/2006/relationships/image" Target="../media/image28.png"/><Relationship Id="rId9" Type="http://schemas.openxmlformats.org/officeDocument/2006/relationships/image" Target="../media/image80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26" Type="http://schemas.openxmlformats.org/officeDocument/2006/relationships/image" Target="../media/image124.png"/><Relationship Id="rId3" Type="http://schemas.openxmlformats.org/officeDocument/2006/relationships/image" Target="../media/image80.png"/><Relationship Id="rId21" Type="http://schemas.openxmlformats.org/officeDocument/2006/relationships/image" Target="../media/image119.png"/><Relationship Id="rId7" Type="http://schemas.openxmlformats.org/officeDocument/2006/relationships/image" Target="../media/image29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5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109.png"/><Relationship Id="rId24" Type="http://schemas.openxmlformats.org/officeDocument/2006/relationships/image" Target="../media/image122.png"/><Relationship Id="rId5" Type="http://schemas.openxmlformats.org/officeDocument/2006/relationships/image" Target="../media/image27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28" Type="http://schemas.microsoft.com/office/2007/relationships/hdphoto" Target="../media/hdphoto1.wdp"/><Relationship Id="rId10" Type="http://schemas.openxmlformats.org/officeDocument/2006/relationships/image" Target="../media/image83.png"/><Relationship Id="rId19" Type="http://schemas.openxmlformats.org/officeDocument/2006/relationships/image" Target="../media/image117.png"/><Relationship Id="rId4" Type="http://schemas.openxmlformats.org/officeDocument/2006/relationships/image" Target="../media/image81.png"/><Relationship Id="rId9" Type="http://schemas.openxmlformats.org/officeDocument/2006/relationships/image" Target="../media/image93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7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6.png"/><Relationship Id="rId5" Type="http://schemas.openxmlformats.org/officeDocument/2006/relationships/image" Target="../media/image34.png"/><Relationship Id="rId10" Type="http://schemas.openxmlformats.org/officeDocument/2006/relationships/image" Target="../media/image7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41.png"/><Relationship Id="rId21" Type="http://schemas.openxmlformats.org/officeDocument/2006/relationships/image" Target="../media/image55.png"/><Relationship Id="rId7" Type="http://schemas.openxmlformats.org/officeDocument/2006/relationships/image" Target="../media/image29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40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45.png"/><Relationship Id="rId5" Type="http://schemas.openxmlformats.org/officeDocument/2006/relationships/image" Target="../media/image27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1.png"/><Relationship Id="rId7" Type="http://schemas.openxmlformats.org/officeDocument/2006/relationships/image" Target="../media/image2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59.png"/><Relationship Id="rId5" Type="http://schemas.openxmlformats.org/officeDocument/2006/relationships/image" Target="../media/image27.png"/><Relationship Id="rId10" Type="http://schemas.openxmlformats.org/officeDocument/2006/relationships/image" Target="../media/image54.png"/><Relationship Id="rId4" Type="http://schemas.openxmlformats.org/officeDocument/2006/relationships/image" Target="../media/image42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2.png"/><Relationship Id="rId7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60.png"/><Relationship Id="rId4" Type="http://schemas.openxmlformats.org/officeDocument/2006/relationships/image" Target="../media/image27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2186379"/>
            <a:ext cx="5142857" cy="619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F2770B-6587-C5D7-BB53-4F7D5AE8C9A2}"/>
              </a:ext>
            </a:extLst>
          </p:cNvPr>
          <p:cNvSpPr txBox="1"/>
          <p:nvPr/>
        </p:nvSpPr>
        <p:spPr>
          <a:xfrm>
            <a:off x="5181600" y="6805999"/>
            <a:ext cx="856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 err="1">
                <a:solidFill>
                  <a:srgbClr val="4264FF"/>
                </a:solidFill>
              </a:rPr>
              <a:t>김은채</a:t>
            </a:r>
            <a:r>
              <a:rPr kumimoji="1" lang="ko-KR" altLang="en-US" sz="3600" dirty="0">
                <a:solidFill>
                  <a:srgbClr val="4264FF"/>
                </a:solidFill>
              </a:rPr>
              <a:t> </a:t>
            </a:r>
            <a:r>
              <a:rPr kumimoji="1" lang="en-US" altLang="ko-KR" sz="3600" dirty="0">
                <a:solidFill>
                  <a:srgbClr val="4264FF"/>
                </a:solidFill>
              </a:rPr>
              <a:t>:</a:t>
            </a:r>
            <a:r>
              <a:rPr kumimoji="1" lang="ko-KR" altLang="en-US" sz="3600" dirty="0">
                <a:solidFill>
                  <a:srgbClr val="4264FF"/>
                </a:solidFill>
              </a:rPr>
              <a:t> 박승주 </a:t>
            </a:r>
            <a:r>
              <a:rPr kumimoji="1" lang="en-US" altLang="ko-KR" sz="3600" dirty="0">
                <a:solidFill>
                  <a:srgbClr val="4264FF"/>
                </a:solidFill>
              </a:rPr>
              <a:t>:</a:t>
            </a:r>
            <a:r>
              <a:rPr kumimoji="1" lang="ko-KR" altLang="en-US" sz="3600" dirty="0">
                <a:solidFill>
                  <a:srgbClr val="4264FF"/>
                </a:solidFill>
              </a:rPr>
              <a:t> 박정환 </a:t>
            </a:r>
            <a:r>
              <a:rPr kumimoji="1" lang="en-US" altLang="ko-KR" sz="3600" dirty="0">
                <a:solidFill>
                  <a:srgbClr val="4264FF"/>
                </a:solidFill>
              </a:rPr>
              <a:t>:</a:t>
            </a:r>
            <a:r>
              <a:rPr kumimoji="1" lang="ko-KR" altLang="en-US" sz="3600" dirty="0">
                <a:solidFill>
                  <a:srgbClr val="4264FF"/>
                </a:solidFill>
              </a:rPr>
              <a:t> 정영도 </a:t>
            </a:r>
            <a:r>
              <a:rPr kumimoji="1" lang="en-US" altLang="ko-KR" sz="3600" dirty="0">
                <a:solidFill>
                  <a:srgbClr val="4264FF"/>
                </a:solidFill>
              </a:rPr>
              <a:t>:</a:t>
            </a:r>
            <a:r>
              <a:rPr kumimoji="1" lang="ko-KR" altLang="en-US" sz="3600" dirty="0">
                <a:solidFill>
                  <a:srgbClr val="4264FF"/>
                </a:solidFill>
              </a:rPr>
              <a:t> </a:t>
            </a:r>
            <a:r>
              <a:rPr kumimoji="1" lang="ko-KR" altLang="en-US" sz="3600" dirty="0" err="1">
                <a:solidFill>
                  <a:srgbClr val="4264FF"/>
                </a:solidFill>
              </a:rPr>
              <a:t>안주환</a:t>
            </a:r>
            <a:endParaRPr kumimoji="1" lang="ko-KR" altLang="en-US" sz="3600" dirty="0">
              <a:solidFill>
                <a:srgbClr val="4264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C3A66-A8C3-E43D-AAA5-22E543BEE110}"/>
              </a:ext>
            </a:extLst>
          </p:cNvPr>
          <p:cNvSpPr txBox="1"/>
          <p:nvPr/>
        </p:nvSpPr>
        <p:spPr>
          <a:xfrm>
            <a:off x="3352800" y="2758737"/>
            <a:ext cx="856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solidFill>
                  <a:schemeClr val="bg1">
                    <a:lumMod val="50000"/>
                  </a:schemeClr>
                </a:solidFill>
              </a:rPr>
              <a:t>미니 프로젝트</a:t>
            </a:r>
            <a:r>
              <a:rPr kumimoji="1" lang="en-US" altLang="ko-KR" sz="24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kumimoji="1" lang="ko-KR" altLang="en-US" sz="2400" dirty="0">
                <a:solidFill>
                  <a:schemeClr val="bg1">
                    <a:lumMod val="50000"/>
                  </a:schemeClr>
                </a:solidFill>
              </a:rPr>
              <a:t> 팀 소개 페이지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9A9B84-AEDE-FC0D-5D2C-CB09147291B4}"/>
              </a:ext>
            </a:extLst>
          </p:cNvPr>
          <p:cNvSpPr txBox="1"/>
          <p:nvPr/>
        </p:nvSpPr>
        <p:spPr>
          <a:xfrm>
            <a:off x="2895600" y="3220402"/>
            <a:ext cx="128016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3900" b="1" dirty="0"/>
              <a:t>일편단심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4E97C-A8C6-D98F-A2EC-FDBEF0976311}"/>
              </a:ext>
            </a:extLst>
          </p:cNvPr>
          <p:cNvSpPr txBox="1"/>
          <p:nvPr/>
        </p:nvSpPr>
        <p:spPr>
          <a:xfrm>
            <a:off x="485031" y="4694665"/>
            <a:ext cx="361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4264FF"/>
                </a:solidFill>
              </a:rPr>
              <a:t>2-3.</a:t>
            </a:r>
            <a:r>
              <a:rPr kumimoji="1" lang="ko-KR" altLang="en-US" sz="3600" b="1" dirty="0">
                <a:solidFill>
                  <a:srgbClr val="4264FF"/>
                </a:solidFill>
              </a:rPr>
              <a:t> 기술 설명</a:t>
            </a:r>
          </a:p>
        </p:txBody>
      </p:sp>
      <p:pic>
        <p:nvPicPr>
          <p:cNvPr id="13" name="그림 12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9702F914-8209-558A-DB20-2A929A801E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053" y="2933700"/>
            <a:ext cx="12374752" cy="6019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2D824D-B4CC-D1AB-9500-C4BA194F4BD0}"/>
              </a:ext>
            </a:extLst>
          </p:cNvPr>
          <p:cNvSpPr txBox="1"/>
          <p:nvPr/>
        </p:nvSpPr>
        <p:spPr>
          <a:xfrm>
            <a:off x="5344488" y="1193228"/>
            <a:ext cx="9133512" cy="102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/>
              <a:t>기술설명</a:t>
            </a:r>
            <a:r>
              <a:rPr kumimoji="1" lang="en-US" altLang="ko-KR" sz="6000" b="1" dirty="0"/>
              <a:t>(</a:t>
            </a:r>
            <a:r>
              <a:rPr kumimoji="1" lang="ko-KR" altLang="en-US" sz="6000" b="1" dirty="0"/>
              <a:t>등록 페이지</a:t>
            </a:r>
            <a:r>
              <a:rPr kumimoji="1" lang="en-US" altLang="ko-KR" sz="6000" b="1" dirty="0"/>
              <a:t>)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420277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4E97C-A8C6-D98F-A2EC-FDBEF0976311}"/>
              </a:ext>
            </a:extLst>
          </p:cNvPr>
          <p:cNvSpPr txBox="1"/>
          <p:nvPr/>
        </p:nvSpPr>
        <p:spPr>
          <a:xfrm>
            <a:off x="485031" y="4694665"/>
            <a:ext cx="361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4264FF"/>
                </a:solidFill>
              </a:rPr>
              <a:t>2-3.</a:t>
            </a:r>
            <a:r>
              <a:rPr kumimoji="1" lang="ko-KR" altLang="en-US" sz="3600" b="1" dirty="0">
                <a:solidFill>
                  <a:srgbClr val="4264FF"/>
                </a:solidFill>
              </a:rPr>
              <a:t> 기술 설명</a:t>
            </a:r>
          </a:p>
        </p:txBody>
      </p:sp>
      <p:pic>
        <p:nvPicPr>
          <p:cNvPr id="8" name="그림 7" descr="텍스트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4DB65175-2386-5C80-FD19-2B375F80F2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271" y="3061691"/>
            <a:ext cx="12382814" cy="60237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BBC275-7B6E-CC4B-41B9-FDF181F702C9}"/>
              </a:ext>
            </a:extLst>
          </p:cNvPr>
          <p:cNvSpPr txBox="1"/>
          <p:nvPr/>
        </p:nvSpPr>
        <p:spPr>
          <a:xfrm>
            <a:off x="5344487" y="1193228"/>
            <a:ext cx="10004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/>
              <a:t>기술설명</a:t>
            </a:r>
            <a:r>
              <a:rPr kumimoji="1" lang="en-US" altLang="ko-KR" sz="6000" b="1" dirty="0"/>
              <a:t>(</a:t>
            </a:r>
            <a:r>
              <a:rPr kumimoji="1" lang="ko-KR" altLang="en-US" sz="6000" b="1" dirty="0"/>
              <a:t>팀원 소개 페이지</a:t>
            </a:r>
            <a:r>
              <a:rPr kumimoji="1" lang="en-US" altLang="ko-KR" sz="6000" b="1" dirty="0"/>
              <a:t>)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794574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4E97C-A8C6-D98F-A2EC-FDBEF0976311}"/>
              </a:ext>
            </a:extLst>
          </p:cNvPr>
          <p:cNvSpPr txBox="1"/>
          <p:nvPr/>
        </p:nvSpPr>
        <p:spPr>
          <a:xfrm>
            <a:off x="485031" y="4694665"/>
            <a:ext cx="361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4264FF"/>
                </a:solidFill>
              </a:rPr>
              <a:t>2-3.</a:t>
            </a:r>
            <a:r>
              <a:rPr kumimoji="1" lang="ko-KR" altLang="en-US" sz="3600" b="1" dirty="0">
                <a:solidFill>
                  <a:srgbClr val="4264FF"/>
                </a:solidFill>
              </a:rPr>
              <a:t> 기술 설명</a:t>
            </a:r>
          </a:p>
        </p:txBody>
      </p:sp>
      <p:pic>
        <p:nvPicPr>
          <p:cNvPr id="10" name="그림 9" descr="텍스트, 스크린샷, 만화 영화, 운영 체제이(가) 표시된 사진&#10;&#10;자동 생성된 설명">
            <a:extLst>
              <a:ext uri="{FF2B5EF4-FFF2-40B4-BE49-F238E27FC236}">
                <a16:creationId xmlns:a16="http://schemas.microsoft.com/office/drawing/2014/main" id="{C5C3B9EF-320F-04CA-E68A-7CC9FD3D0E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416" y="3021712"/>
            <a:ext cx="12467067" cy="60841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EE153B-CDCF-CEB7-5241-8668B5E145A5}"/>
              </a:ext>
            </a:extLst>
          </p:cNvPr>
          <p:cNvSpPr txBox="1"/>
          <p:nvPr/>
        </p:nvSpPr>
        <p:spPr>
          <a:xfrm>
            <a:off x="5344488" y="1193228"/>
            <a:ext cx="9133512" cy="102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/>
              <a:t>기술설명</a:t>
            </a:r>
            <a:r>
              <a:rPr kumimoji="1" lang="en-US" altLang="ko-KR" sz="6000" b="1" dirty="0"/>
              <a:t>(</a:t>
            </a:r>
            <a:r>
              <a:rPr kumimoji="1" lang="ko-KR" altLang="en-US" sz="6000" b="1" dirty="0"/>
              <a:t>상세 페이지</a:t>
            </a:r>
            <a:r>
              <a:rPr kumimoji="1" lang="en-US" altLang="ko-KR" sz="6000" b="1" dirty="0"/>
              <a:t>)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94374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876190" cy="5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6402" y="4535745"/>
            <a:ext cx="3704762" cy="10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70859" y="4594021"/>
            <a:ext cx="2857143" cy="14476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672" y="2998857"/>
            <a:ext cx="2685714" cy="7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095238" cy="13428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209524" cy="6571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97267" y="2375721"/>
            <a:ext cx="12450332" cy="43148"/>
            <a:chOff x="5397267" y="2375721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7267" y="2375721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672" y="2998857"/>
            <a:ext cx="2685714" cy="79047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095238" cy="13428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209524" cy="6571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97267" y="2375721"/>
            <a:ext cx="12450332" cy="43148"/>
            <a:chOff x="5397267" y="2375721"/>
            <a:chExt cx="12450332" cy="43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7267" y="2375721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752381" cy="5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6402" y="4535745"/>
            <a:ext cx="3695238" cy="10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70859" y="4594021"/>
            <a:ext cx="2885714" cy="31904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37980" y="8670153"/>
            <a:ext cx="2918148" cy="231429"/>
            <a:chOff x="11137980" y="8670153"/>
            <a:chExt cx="2918148" cy="23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37980" y="8670153"/>
              <a:ext cx="2918148" cy="23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87302" y="7602617"/>
            <a:ext cx="3150678" cy="231429"/>
            <a:chOff x="7987302" y="7602617"/>
            <a:chExt cx="3150678" cy="23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02" y="7602617"/>
              <a:ext cx="3150678" cy="23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96646" y="6504001"/>
            <a:ext cx="2959482" cy="231429"/>
            <a:chOff x="11096646" y="6504001"/>
            <a:chExt cx="2959482" cy="23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96646" y="6504001"/>
              <a:ext cx="2959482" cy="23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87302" y="5421841"/>
            <a:ext cx="3150678" cy="231429"/>
            <a:chOff x="7987302" y="5421841"/>
            <a:chExt cx="3150678" cy="23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7302" y="5421841"/>
              <a:ext cx="3150678" cy="23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5800" y="3224655"/>
            <a:ext cx="2790845" cy="255078"/>
            <a:chOff x="6809524" y="3224655"/>
            <a:chExt cx="4287122" cy="23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29981" y="4338838"/>
            <a:ext cx="3981420" cy="304950"/>
            <a:chOff x="11029980" y="4338838"/>
            <a:chExt cx="6055735" cy="23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29980" y="4338838"/>
              <a:ext cx="6055735" cy="23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87994" y="961146"/>
            <a:ext cx="3133333" cy="13428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4672" y="3059914"/>
            <a:ext cx="2704762" cy="79047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8264" y="3944373"/>
            <a:ext cx="2180952" cy="6095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788" y="4817163"/>
            <a:ext cx="1819048" cy="6095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029980" y="3004784"/>
            <a:ext cx="108000" cy="6171429"/>
            <a:chOff x="11029980" y="3004784"/>
            <a:chExt cx="108000" cy="617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29980" y="3004784"/>
              <a:ext cx="108000" cy="617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28585" y="2925886"/>
            <a:ext cx="897536" cy="897536"/>
            <a:chOff x="10628585" y="2925886"/>
            <a:chExt cx="897536" cy="89753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28585" y="2925886"/>
              <a:ext cx="897536" cy="89753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647633" y="4015996"/>
            <a:ext cx="897536" cy="897536"/>
            <a:chOff x="10647633" y="4015996"/>
            <a:chExt cx="897536" cy="89753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47633" y="4015996"/>
              <a:ext cx="897536" cy="8975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643116" y="5088787"/>
            <a:ext cx="897536" cy="897536"/>
            <a:chOff x="10643116" y="5088787"/>
            <a:chExt cx="897536" cy="89753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43116" y="5088787"/>
              <a:ext cx="897536" cy="89753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643116" y="6170948"/>
            <a:ext cx="897536" cy="897536"/>
            <a:chOff x="10643116" y="6170948"/>
            <a:chExt cx="897536" cy="89753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43116" y="6170948"/>
              <a:ext cx="897536" cy="8975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652640" y="7269564"/>
            <a:ext cx="897536" cy="897536"/>
            <a:chOff x="10652640" y="7269564"/>
            <a:chExt cx="897536" cy="89753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52640" y="7269564"/>
              <a:ext cx="897536" cy="89753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647633" y="8357576"/>
            <a:ext cx="897536" cy="897536"/>
            <a:chOff x="10647633" y="8357576"/>
            <a:chExt cx="897536" cy="89753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47633" y="8357576"/>
              <a:ext cx="897536" cy="897536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21459" y="7770639"/>
            <a:ext cx="1104762" cy="44761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07417" y="8869772"/>
            <a:ext cx="1657143" cy="4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2B7DD4-43DD-47E3-D9E9-BE17D5BD005F}"/>
              </a:ext>
            </a:extLst>
          </p:cNvPr>
          <p:cNvSpPr txBox="1"/>
          <p:nvPr/>
        </p:nvSpPr>
        <p:spPr>
          <a:xfrm>
            <a:off x="11646245" y="3931143"/>
            <a:ext cx="202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525151"/>
                </a:solidFill>
              </a:rPr>
              <a:t>10.04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~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10.06</a:t>
            </a:r>
            <a:endParaRPr kumimoji="1" lang="ko-KR" altLang="en-US" sz="2400" dirty="0">
              <a:solidFill>
                <a:srgbClr val="52515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9099E-5D85-5BF8-0E8C-BF7946F94346}"/>
              </a:ext>
            </a:extLst>
          </p:cNvPr>
          <p:cNvSpPr txBox="1"/>
          <p:nvPr/>
        </p:nvSpPr>
        <p:spPr>
          <a:xfrm>
            <a:off x="11550176" y="4580434"/>
            <a:ext cx="4507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와이어 프레임 의견 통일하기</a:t>
            </a:r>
            <a:endParaRPr kumimoji="1"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B942D-4962-4F13-980A-0B4990296648}"/>
              </a:ext>
            </a:extLst>
          </p:cNvPr>
          <p:cNvSpPr txBox="1"/>
          <p:nvPr/>
        </p:nvSpPr>
        <p:spPr>
          <a:xfrm>
            <a:off x="7987302" y="5024482"/>
            <a:ext cx="20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525151"/>
                </a:solidFill>
              </a:rPr>
              <a:t>10.07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~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10.09</a:t>
            </a:r>
            <a:endParaRPr kumimoji="1" lang="ko-KR" altLang="en-US" sz="2400" dirty="0">
              <a:solidFill>
                <a:srgbClr val="52515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19CD5A-1A5B-3371-800D-D79E7D1D5703}"/>
              </a:ext>
            </a:extLst>
          </p:cNvPr>
          <p:cNvSpPr txBox="1"/>
          <p:nvPr/>
        </p:nvSpPr>
        <p:spPr>
          <a:xfrm>
            <a:off x="8281892" y="2838818"/>
            <a:ext cx="34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525151"/>
                </a:solidFill>
              </a:rPr>
              <a:t>09.26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~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10.03</a:t>
            </a:r>
            <a:endParaRPr kumimoji="1" lang="ko-KR" altLang="en-US" sz="2400" dirty="0">
              <a:solidFill>
                <a:srgbClr val="52515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F418A4-7F28-2A6E-65D0-4F4ED2BCB2E9}"/>
              </a:ext>
            </a:extLst>
          </p:cNvPr>
          <p:cNvSpPr txBox="1"/>
          <p:nvPr/>
        </p:nvSpPr>
        <p:spPr>
          <a:xfrm>
            <a:off x="8305800" y="3442512"/>
            <a:ext cx="4507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프로젝트 기획</a:t>
            </a:r>
            <a:endParaRPr kumimoji="1"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263152-A465-0FEF-3149-957CF0BC7D14}"/>
              </a:ext>
            </a:extLst>
          </p:cNvPr>
          <p:cNvSpPr txBox="1"/>
          <p:nvPr/>
        </p:nvSpPr>
        <p:spPr>
          <a:xfrm>
            <a:off x="8011728" y="5628821"/>
            <a:ext cx="2792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</a:t>
            </a:r>
            <a:r>
              <a:rPr lang="ko-KR" altLang="en-US" sz="2000" dirty="0"/>
              <a:t>차 개발 및 테스트</a:t>
            </a:r>
            <a:endParaRPr kumimoji="1"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19A45C-AA34-2BAF-A36A-D86926283E6C}"/>
              </a:ext>
            </a:extLst>
          </p:cNvPr>
          <p:cNvSpPr txBox="1"/>
          <p:nvPr/>
        </p:nvSpPr>
        <p:spPr>
          <a:xfrm>
            <a:off x="11617634" y="8252301"/>
            <a:ext cx="20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525151"/>
                </a:solidFill>
              </a:rPr>
              <a:t>10.11</a:t>
            </a:r>
            <a:endParaRPr kumimoji="1" lang="ko-KR" altLang="en-US" sz="2400" dirty="0">
              <a:solidFill>
                <a:srgbClr val="52515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3CB2F3-356F-F3DE-61B8-3CEE844E4256}"/>
              </a:ext>
            </a:extLst>
          </p:cNvPr>
          <p:cNvSpPr txBox="1"/>
          <p:nvPr/>
        </p:nvSpPr>
        <p:spPr>
          <a:xfrm>
            <a:off x="11617634" y="6733668"/>
            <a:ext cx="4507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</a:t>
            </a:r>
            <a:r>
              <a:rPr lang="ko-KR" altLang="en-US" sz="2000" dirty="0"/>
              <a:t>차 개발 및 테스트</a:t>
            </a:r>
            <a:endParaRPr kumimoji="1"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6B0301-361C-60B2-0236-D23C13AA3A53}"/>
              </a:ext>
            </a:extLst>
          </p:cNvPr>
          <p:cNvSpPr txBox="1"/>
          <p:nvPr/>
        </p:nvSpPr>
        <p:spPr>
          <a:xfrm>
            <a:off x="11547832" y="6090498"/>
            <a:ext cx="20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525151"/>
                </a:solidFill>
              </a:rPr>
              <a:t>10.09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~</a:t>
            </a:r>
            <a:r>
              <a:rPr kumimoji="1" lang="ko-KR" altLang="en-US" sz="2400" dirty="0">
                <a:solidFill>
                  <a:srgbClr val="525151"/>
                </a:solidFill>
              </a:rPr>
              <a:t> </a:t>
            </a:r>
            <a:r>
              <a:rPr kumimoji="1" lang="en-US" altLang="ko-KR" sz="2400" dirty="0">
                <a:solidFill>
                  <a:srgbClr val="525151"/>
                </a:solidFill>
              </a:rPr>
              <a:t>10.10</a:t>
            </a:r>
            <a:endParaRPr kumimoji="1" lang="ko-KR" altLang="en-US" sz="2400" dirty="0">
              <a:solidFill>
                <a:srgbClr val="52515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BADDA-15B2-ABA3-D25A-4610CF410BB9}"/>
              </a:ext>
            </a:extLst>
          </p:cNvPr>
          <p:cNvSpPr txBox="1"/>
          <p:nvPr/>
        </p:nvSpPr>
        <p:spPr>
          <a:xfrm>
            <a:off x="7990946" y="7204661"/>
            <a:ext cx="2081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525151"/>
                </a:solidFill>
              </a:rPr>
              <a:t>10.10</a:t>
            </a:r>
            <a:endParaRPr kumimoji="1" lang="ko-KR" altLang="en-US" sz="2400" dirty="0">
              <a:solidFill>
                <a:srgbClr val="52515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123810" cy="13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7732" y="2781917"/>
            <a:ext cx="2685714" cy="90476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09963" y="2782800"/>
            <a:ext cx="2876190" cy="9047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9011" y="6540808"/>
            <a:ext cx="1285714" cy="90476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9217" y="4817163"/>
            <a:ext cx="1819048" cy="6095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8462" y="3112554"/>
            <a:ext cx="2114286" cy="60952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1190" y="3853028"/>
            <a:ext cx="2695238" cy="79047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4173200" y="5011881"/>
            <a:ext cx="1611684" cy="1003768"/>
            <a:chOff x="14170610" y="4879593"/>
            <a:chExt cx="1611684" cy="100376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70610" y="4879593"/>
              <a:ext cx="1611684" cy="100376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418481" y="5030928"/>
            <a:ext cx="905250" cy="905250"/>
            <a:chOff x="13415891" y="4898640"/>
            <a:chExt cx="905250" cy="90525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15891" y="4898640"/>
              <a:ext cx="905250" cy="90525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511629" y="3683978"/>
            <a:ext cx="936014" cy="1281448"/>
            <a:chOff x="12509039" y="3551690"/>
            <a:chExt cx="936014" cy="128144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509039" y="3551690"/>
              <a:ext cx="936014" cy="128144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472488" y="3729584"/>
            <a:ext cx="828501" cy="1137941"/>
            <a:chOff x="13469898" y="3597296"/>
            <a:chExt cx="828501" cy="113794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69898" y="3597296"/>
              <a:ext cx="828501" cy="113794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341700" y="3767419"/>
            <a:ext cx="1075438" cy="1158164"/>
            <a:chOff x="14339110" y="3635131"/>
            <a:chExt cx="1075438" cy="115816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39110" y="3635131"/>
              <a:ext cx="1075438" cy="115816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514125" y="5020520"/>
            <a:ext cx="885899" cy="933971"/>
            <a:chOff x="12511535" y="4888232"/>
            <a:chExt cx="885899" cy="933971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11535" y="4888232"/>
              <a:ext cx="885899" cy="933971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91101" y="6657278"/>
            <a:ext cx="1619048" cy="904762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6004687" y="7758040"/>
            <a:ext cx="1283630" cy="1026904"/>
            <a:chOff x="6200763" y="7433641"/>
            <a:chExt cx="1283630" cy="1026904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00763" y="7433641"/>
              <a:ext cx="1283630" cy="1026904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128262" y="7796320"/>
            <a:ext cx="1349761" cy="843601"/>
            <a:chOff x="8539753" y="8673016"/>
            <a:chExt cx="1349761" cy="843601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39753" y="8673016"/>
              <a:ext cx="1349761" cy="843601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7335818" y="8861362"/>
            <a:ext cx="1202761" cy="1181283"/>
            <a:chOff x="9892618" y="7349850"/>
            <a:chExt cx="1202761" cy="1181283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892618" y="7349850"/>
              <a:ext cx="1202761" cy="1181283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5841539" y="6371898"/>
            <a:ext cx="11740687" cy="24042"/>
            <a:chOff x="5841539" y="6371898"/>
            <a:chExt cx="11740687" cy="24042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841539" y="6371898"/>
              <a:ext cx="11740687" cy="24042"/>
            </a:xfrm>
            <a:prstGeom prst="rect">
              <a:avLst/>
            </a:prstGeom>
          </p:spPr>
        </p:pic>
      </p:grpSp>
      <p:pic>
        <p:nvPicPr>
          <p:cNvPr id="2050" name="Picture 2" descr="파이어베이스 - 위키백과, 우리 모두의 백과사전">
            <a:extLst>
              <a:ext uri="{FF2B5EF4-FFF2-40B4-BE49-F238E27FC236}">
                <a16:creationId xmlns:a16="http://schemas.microsoft.com/office/drawing/2014/main" id="{3662C22A-9E8D-6A6A-F88D-20664DB6C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22" y="3707565"/>
            <a:ext cx="3497280" cy="120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이너트립 게더타운 워크샵 - 이너트립">
            <a:extLst>
              <a:ext uri="{FF2B5EF4-FFF2-40B4-BE49-F238E27FC236}">
                <a16:creationId xmlns:a16="http://schemas.microsoft.com/office/drawing/2014/main" id="{11160E21-236B-29F3-4519-F41A9968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435" y="8938552"/>
            <a:ext cx="1046134" cy="102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2533333" cy="1342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14286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8462" y="3112554"/>
            <a:ext cx="2114286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9217" y="3944373"/>
            <a:ext cx="2180952" cy="609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4672" y="4759066"/>
            <a:ext cx="2342857" cy="7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26630" y="5850398"/>
            <a:ext cx="2144118" cy="3258846"/>
            <a:chOff x="8026630" y="5850398"/>
            <a:chExt cx="2144118" cy="32588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26630" y="5850398"/>
              <a:ext cx="2144118" cy="32588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36457" y="5850398"/>
            <a:ext cx="2144118" cy="3275653"/>
            <a:chOff x="5536457" y="5850398"/>
            <a:chExt cx="2144118" cy="32756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6457" y="5850398"/>
              <a:ext cx="2144118" cy="32756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16803" y="5850398"/>
            <a:ext cx="2144118" cy="3258846"/>
            <a:chOff x="10516803" y="5850398"/>
            <a:chExt cx="2144118" cy="32588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16803" y="5850398"/>
              <a:ext cx="2144118" cy="32588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06976" y="5850398"/>
            <a:ext cx="2144118" cy="3258846"/>
            <a:chOff x="13006976" y="5850398"/>
            <a:chExt cx="2144118" cy="325884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06976" y="5850398"/>
              <a:ext cx="2144118" cy="32588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43873" y="4481172"/>
            <a:ext cx="686925" cy="112576"/>
            <a:chOff x="11243873" y="4481172"/>
            <a:chExt cx="686925" cy="11257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1243873" y="4481172"/>
              <a:ext cx="686925" cy="1125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21599" y="4825311"/>
            <a:ext cx="9900465" cy="155353"/>
            <a:chOff x="6621599" y="4825311"/>
            <a:chExt cx="9900465" cy="15535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21599" y="4825311"/>
              <a:ext cx="9900465" cy="1553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328432" y="5131924"/>
            <a:ext cx="608430" cy="117906"/>
            <a:chOff x="6328432" y="5131924"/>
            <a:chExt cx="608430" cy="11790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6328432" y="5131924"/>
              <a:ext cx="608430" cy="1179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804419" y="5139389"/>
            <a:ext cx="613574" cy="111777"/>
            <a:chOff x="8804419" y="5139389"/>
            <a:chExt cx="613574" cy="11177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804419" y="5139389"/>
              <a:ext cx="613574" cy="1117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88420" y="5126228"/>
            <a:ext cx="602690" cy="112079"/>
            <a:chOff x="11288420" y="5126228"/>
            <a:chExt cx="602690" cy="1120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1288420" y="5126228"/>
              <a:ext cx="602690" cy="11207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66980" y="5124228"/>
            <a:ext cx="602690" cy="116079"/>
            <a:chOff x="13766980" y="5124228"/>
            <a:chExt cx="602690" cy="11607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3766980" y="5124228"/>
              <a:ext cx="602690" cy="11607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064830" y="5332945"/>
            <a:ext cx="1087372" cy="1087372"/>
            <a:chOff x="6064830" y="5332945"/>
            <a:chExt cx="1087372" cy="108737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64830" y="5332945"/>
              <a:ext cx="1087372" cy="108737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555003" y="5332945"/>
            <a:ext cx="1087372" cy="1087372"/>
            <a:chOff x="8555003" y="5332945"/>
            <a:chExt cx="1087372" cy="108737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55003" y="5332945"/>
              <a:ext cx="1087372" cy="10873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045176" y="5332945"/>
            <a:ext cx="1087372" cy="1087372"/>
            <a:chOff x="11045176" y="5332945"/>
            <a:chExt cx="1087372" cy="108737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45176" y="5332945"/>
              <a:ext cx="1087372" cy="108737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535349" y="5332945"/>
            <a:ext cx="1087372" cy="1087372"/>
            <a:chOff x="13535349" y="5332945"/>
            <a:chExt cx="1087372" cy="108737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535349" y="5332945"/>
              <a:ext cx="1087372" cy="108737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672928" y="3416453"/>
            <a:ext cx="3828815" cy="979762"/>
            <a:chOff x="9672928" y="3416453"/>
            <a:chExt cx="3828815" cy="97976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672928" y="3416453"/>
              <a:ext cx="3828815" cy="979762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58381" y="3372308"/>
            <a:ext cx="3228571" cy="1123810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488205" y="5608091"/>
            <a:ext cx="1076190" cy="57142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6204410" y="5124228"/>
            <a:ext cx="602690" cy="116079"/>
            <a:chOff x="16204410" y="5124228"/>
            <a:chExt cx="602690" cy="11607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6204410" y="5124228"/>
              <a:ext cx="602690" cy="11607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450005" y="5850398"/>
            <a:ext cx="2144118" cy="3258846"/>
            <a:chOff x="15450005" y="5850398"/>
            <a:chExt cx="2144118" cy="325884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50005" y="5850398"/>
              <a:ext cx="2144118" cy="325884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978378" y="5332945"/>
            <a:ext cx="1087372" cy="1087372"/>
            <a:chOff x="15978378" y="5332945"/>
            <a:chExt cx="1087372" cy="108737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978378" y="5332945"/>
              <a:ext cx="1087372" cy="108737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E470940-18C4-06C0-65DE-3DAC6A82D830}"/>
              </a:ext>
            </a:extLst>
          </p:cNvPr>
          <p:cNvSpPr txBox="1"/>
          <p:nvPr/>
        </p:nvSpPr>
        <p:spPr>
          <a:xfrm>
            <a:off x="5918702" y="8458948"/>
            <a:ext cx="1535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 err="1">
                <a:solidFill>
                  <a:srgbClr val="525151"/>
                </a:solidFill>
                <a:latin typeface="NanumMyeongjo" panose="02000300000000000000" pitchFamily="2" charset="-127"/>
                <a:ea typeface="NanumMyeongjo" panose="02000300000000000000" pitchFamily="2" charset="-127"/>
              </a:rPr>
              <a:t>김은채</a:t>
            </a:r>
            <a:endParaRPr kumimoji="1" lang="ko-KR" altLang="en-US" sz="3200" dirty="0">
              <a:solidFill>
                <a:srgbClr val="525151"/>
              </a:solidFill>
              <a:latin typeface="NanumMyeongjo" panose="02000300000000000000" pitchFamily="2" charset="-127"/>
              <a:ea typeface="NanumMyeongjo" panose="02000300000000000000" pitchFamily="2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00C9870-1D94-D147-C6F4-0B85DF57D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16" y="5304475"/>
            <a:ext cx="16256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12312-4719-D51A-D0B2-63A028162D2B}"/>
              </a:ext>
            </a:extLst>
          </p:cNvPr>
          <p:cNvSpPr txBox="1"/>
          <p:nvPr/>
        </p:nvSpPr>
        <p:spPr>
          <a:xfrm>
            <a:off x="8475358" y="8452768"/>
            <a:ext cx="1535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solidFill>
                  <a:srgbClr val="525151"/>
                </a:solidFill>
                <a:latin typeface="NanumMyeongjo" panose="02000300000000000000" pitchFamily="2" charset="-127"/>
                <a:ea typeface="NanumMyeongjo" panose="02000300000000000000" pitchFamily="2" charset="-127"/>
              </a:rPr>
              <a:t>박승주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D5C3E-0211-C421-BA97-8EDA80B83C3D}"/>
              </a:ext>
            </a:extLst>
          </p:cNvPr>
          <p:cNvSpPr txBox="1"/>
          <p:nvPr/>
        </p:nvSpPr>
        <p:spPr>
          <a:xfrm>
            <a:off x="10917380" y="8411710"/>
            <a:ext cx="1535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solidFill>
                  <a:srgbClr val="525151"/>
                </a:solidFill>
                <a:latin typeface="NanumMyeongjo" panose="02000300000000000000" pitchFamily="2" charset="-127"/>
                <a:ea typeface="NanumMyeongjo" panose="02000300000000000000" pitchFamily="2" charset="-127"/>
              </a:rPr>
              <a:t>박정환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7B533B-D545-A13F-79F0-C758AD017F5C}"/>
              </a:ext>
            </a:extLst>
          </p:cNvPr>
          <p:cNvSpPr txBox="1"/>
          <p:nvPr/>
        </p:nvSpPr>
        <p:spPr>
          <a:xfrm>
            <a:off x="13358488" y="8413711"/>
            <a:ext cx="1535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solidFill>
                  <a:srgbClr val="525151"/>
                </a:solidFill>
                <a:latin typeface="NanumMyeongjo" panose="02000300000000000000" pitchFamily="2" charset="-127"/>
                <a:ea typeface="NanumMyeongjo" panose="02000300000000000000" pitchFamily="2" charset="-127"/>
              </a:rPr>
              <a:t>정영도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B0EC35-695A-C800-F67D-55B553299D83}"/>
              </a:ext>
            </a:extLst>
          </p:cNvPr>
          <p:cNvSpPr txBox="1"/>
          <p:nvPr/>
        </p:nvSpPr>
        <p:spPr>
          <a:xfrm>
            <a:off x="15795918" y="8411709"/>
            <a:ext cx="1535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 err="1">
                <a:solidFill>
                  <a:srgbClr val="525151"/>
                </a:solidFill>
                <a:latin typeface="NanumMyeongjo" panose="02000300000000000000" pitchFamily="2" charset="-127"/>
                <a:ea typeface="NanumMyeongjo" panose="02000300000000000000" pitchFamily="2" charset="-127"/>
              </a:rPr>
              <a:t>안주환</a:t>
            </a:r>
            <a:endParaRPr kumimoji="1" lang="ko-KR" altLang="en-US" sz="3200" dirty="0">
              <a:solidFill>
                <a:srgbClr val="525151"/>
              </a:solidFill>
              <a:latin typeface="NanumMyeongjo" panose="02000300000000000000" pitchFamily="2" charset="-127"/>
              <a:ea typeface="NanumMyeongjo" panose="02000300000000000000" pitchFamily="2" charset="-127"/>
            </a:endParaRPr>
          </a:p>
        </p:txBody>
      </p:sp>
      <p:pic>
        <p:nvPicPr>
          <p:cNvPr id="1028" name="Picture 4" descr="...">
            <a:extLst>
              <a:ext uri="{FF2B5EF4-FFF2-40B4-BE49-F238E27FC236}">
                <a16:creationId xmlns:a16="http://schemas.microsoft.com/office/drawing/2014/main" id="{BC30F083-112F-DEDE-EFE2-FB9E9D702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0" y="5372985"/>
            <a:ext cx="16256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...">
            <a:extLst>
              <a:ext uri="{FF2B5EF4-FFF2-40B4-BE49-F238E27FC236}">
                <a16:creationId xmlns:a16="http://schemas.microsoft.com/office/drawing/2014/main" id="{2C003688-402B-2CDA-8876-6473B87C2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0922" y="5372985"/>
            <a:ext cx="16256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...">
            <a:extLst>
              <a:ext uri="{FF2B5EF4-FFF2-40B4-BE49-F238E27FC236}">
                <a16:creationId xmlns:a16="http://schemas.microsoft.com/office/drawing/2014/main" id="{23BD427F-DEEE-2EA2-1A89-2B72531A0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305" y="6116342"/>
            <a:ext cx="2144118" cy="255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1374" y="2079608"/>
            <a:ext cx="6676190" cy="19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93407" y="3578773"/>
            <a:ext cx="6826788" cy="1678570"/>
            <a:chOff x="8093407" y="3578773"/>
            <a:chExt cx="6826788" cy="16785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4921" y="3500287"/>
              <a:ext cx="904762" cy="93333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3297" y="3659306"/>
              <a:ext cx="2333333" cy="676190"/>
            </a:xfrm>
            <a:prstGeom prst="rect">
              <a:avLst/>
            </a:prstGeom>
          </p:spPr>
        </p:pic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08354" y="4270232"/>
              <a:ext cx="1952381" cy="11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8254" y="3448375"/>
            <a:ext cx="6059645" cy="313458"/>
            <a:chOff x="688254" y="3448375"/>
            <a:chExt cx="6059645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254" y="3448375"/>
              <a:ext cx="6059645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3407" y="6142026"/>
            <a:ext cx="6826785" cy="2178341"/>
            <a:chOff x="8093407" y="6142026"/>
            <a:chExt cx="6826785" cy="21783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14921" y="6063540"/>
              <a:ext cx="980952" cy="933333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23297" y="6222563"/>
              <a:ext cx="2323810" cy="67619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08351" y="6833484"/>
              <a:ext cx="1952381" cy="160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5270" y="3588297"/>
            <a:ext cx="6826763" cy="1192598"/>
            <a:chOff x="13145270" y="3588297"/>
            <a:chExt cx="6826763" cy="11925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66784" y="3509811"/>
              <a:ext cx="990476" cy="93333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75144" y="3668830"/>
              <a:ext cx="2342857" cy="67619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60192" y="4279753"/>
              <a:ext cx="1923810" cy="495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45270" y="6151550"/>
            <a:ext cx="6826790" cy="2178341"/>
            <a:chOff x="13145270" y="6151550"/>
            <a:chExt cx="6826790" cy="217834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66784" y="6073063"/>
              <a:ext cx="980952" cy="933333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75144" y="6232087"/>
              <a:ext cx="2333333" cy="67619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160219" y="6843008"/>
              <a:ext cx="1971429" cy="160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57943" y="3043895"/>
            <a:ext cx="13676190" cy="4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05962" y="3261690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5" y="2912556"/>
            <a:ext cx="5314286" cy="5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6402" y="4535745"/>
            <a:ext cx="3695238" cy="10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70898" y="4594022"/>
            <a:ext cx="2904762" cy="18761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243" y="2988581"/>
            <a:ext cx="2704762" cy="7904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87994" y="961146"/>
            <a:ext cx="3161905" cy="13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360" y="619141"/>
            <a:ext cx="2085714" cy="19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7788" y="4018363"/>
            <a:ext cx="2104762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4" name="그룹 1027">
            <a:extLst>
              <a:ext uri="{FF2B5EF4-FFF2-40B4-BE49-F238E27FC236}">
                <a16:creationId xmlns:a16="http://schemas.microsoft.com/office/drawing/2014/main" id="{10E76A56-4337-C55B-B7C3-4D285EB52A73}"/>
              </a:ext>
            </a:extLst>
          </p:cNvPr>
          <p:cNvGrpSpPr/>
          <p:nvPr/>
        </p:nvGrpSpPr>
        <p:grpSpPr>
          <a:xfrm>
            <a:off x="13563600" y="7195207"/>
            <a:ext cx="2130647" cy="2130647"/>
            <a:chOff x="15381511" y="6385045"/>
            <a:chExt cx="2130647" cy="2130647"/>
          </a:xfrm>
        </p:grpSpPr>
        <p:pic>
          <p:nvPicPr>
            <p:cNvPr id="5" name="Object 93">
              <a:extLst>
                <a:ext uri="{FF2B5EF4-FFF2-40B4-BE49-F238E27FC236}">
                  <a16:creationId xmlns:a16="http://schemas.microsoft.com/office/drawing/2014/main" id="{E7747DB9-55E7-1494-1535-E1A02C88E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81511" y="6385045"/>
              <a:ext cx="2130647" cy="2130647"/>
            </a:xfrm>
            <a:prstGeom prst="rect">
              <a:avLst/>
            </a:prstGeom>
          </p:spPr>
        </p:pic>
      </p:grpSp>
      <p:grpSp>
        <p:nvGrpSpPr>
          <p:cNvPr id="7" name="그룹 1024">
            <a:extLst>
              <a:ext uri="{FF2B5EF4-FFF2-40B4-BE49-F238E27FC236}">
                <a16:creationId xmlns:a16="http://schemas.microsoft.com/office/drawing/2014/main" id="{6EAA3EB9-8F33-F54A-E3AA-9C4A21391540}"/>
              </a:ext>
            </a:extLst>
          </p:cNvPr>
          <p:cNvGrpSpPr/>
          <p:nvPr/>
        </p:nvGrpSpPr>
        <p:grpSpPr>
          <a:xfrm>
            <a:off x="6913242" y="7191743"/>
            <a:ext cx="2119792" cy="2119792"/>
            <a:chOff x="8043040" y="6379939"/>
            <a:chExt cx="2119792" cy="2119792"/>
          </a:xfrm>
        </p:grpSpPr>
        <p:pic>
          <p:nvPicPr>
            <p:cNvPr id="13" name="Object 84">
              <a:extLst>
                <a:ext uri="{FF2B5EF4-FFF2-40B4-BE49-F238E27FC236}">
                  <a16:creationId xmlns:a16="http://schemas.microsoft.com/office/drawing/2014/main" id="{85C74D27-8AD0-1AE5-EE64-15E4F6953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43040" y="6379939"/>
              <a:ext cx="2119792" cy="2119792"/>
            </a:xfrm>
            <a:prstGeom prst="rect">
              <a:avLst/>
            </a:prstGeom>
          </p:spPr>
        </p:pic>
      </p:grpSp>
      <p:grpSp>
        <p:nvGrpSpPr>
          <p:cNvPr id="15" name="그룹 1026">
            <a:extLst>
              <a:ext uri="{FF2B5EF4-FFF2-40B4-BE49-F238E27FC236}">
                <a16:creationId xmlns:a16="http://schemas.microsoft.com/office/drawing/2014/main" id="{6036815D-452E-65F2-098A-B3AB32F967D2}"/>
              </a:ext>
            </a:extLst>
          </p:cNvPr>
          <p:cNvGrpSpPr/>
          <p:nvPr/>
        </p:nvGrpSpPr>
        <p:grpSpPr>
          <a:xfrm>
            <a:off x="9773578" y="2810987"/>
            <a:ext cx="2629157" cy="2629157"/>
            <a:chOff x="10227891" y="6155719"/>
            <a:chExt cx="2629157" cy="2629157"/>
          </a:xfrm>
        </p:grpSpPr>
        <p:pic>
          <p:nvPicPr>
            <p:cNvPr id="16" name="Object 90">
              <a:extLst>
                <a:ext uri="{FF2B5EF4-FFF2-40B4-BE49-F238E27FC236}">
                  <a16:creationId xmlns:a16="http://schemas.microsoft.com/office/drawing/2014/main" id="{2D7A1E0D-5F24-3F60-DC8F-FCEB7B829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27891" y="6155719"/>
              <a:ext cx="2629157" cy="262915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8A7D6AC-B2E4-C9BB-2AD6-92381FE1BA23}"/>
              </a:ext>
            </a:extLst>
          </p:cNvPr>
          <p:cNvSpPr txBox="1"/>
          <p:nvPr/>
        </p:nvSpPr>
        <p:spPr>
          <a:xfrm>
            <a:off x="9925978" y="2533888"/>
            <a:ext cx="304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/>
              <a:t>소개하고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4823E9-70CE-D1E3-B4E3-516EDBD93212}"/>
              </a:ext>
            </a:extLst>
          </p:cNvPr>
          <p:cNvSpPr txBox="1"/>
          <p:nvPr/>
        </p:nvSpPr>
        <p:spPr>
          <a:xfrm>
            <a:off x="6786462" y="6711203"/>
            <a:ext cx="2570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/>
              <a:t>친해지고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BDCF31-DE6D-A589-06F8-76A45404F70D}"/>
              </a:ext>
            </a:extLst>
          </p:cNvPr>
          <p:cNvSpPr txBox="1"/>
          <p:nvPr/>
        </p:nvSpPr>
        <p:spPr>
          <a:xfrm>
            <a:off x="13343621" y="6582143"/>
            <a:ext cx="2570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400" b="1" dirty="0"/>
              <a:t>이해하기</a:t>
            </a:r>
          </a:p>
        </p:txBody>
      </p:sp>
      <p:sp>
        <p:nvSpPr>
          <p:cNvPr id="24" name="왼쪽/오른쪽 화살표[L] 23">
            <a:extLst>
              <a:ext uri="{FF2B5EF4-FFF2-40B4-BE49-F238E27FC236}">
                <a16:creationId xmlns:a16="http://schemas.microsoft.com/office/drawing/2014/main" id="{AA28ECAA-D80C-3AE7-BAF8-0FD2487581FC}"/>
              </a:ext>
            </a:extLst>
          </p:cNvPr>
          <p:cNvSpPr/>
          <p:nvPr/>
        </p:nvSpPr>
        <p:spPr>
          <a:xfrm rot="19345493">
            <a:off x="7609032" y="5150623"/>
            <a:ext cx="2286000" cy="612199"/>
          </a:xfrm>
          <a:prstGeom prst="leftRightArrow">
            <a:avLst/>
          </a:prstGeom>
          <a:solidFill>
            <a:srgbClr val="426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" name="왼쪽/오른쪽 화살표[L] 24">
            <a:extLst>
              <a:ext uri="{FF2B5EF4-FFF2-40B4-BE49-F238E27FC236}">
                <a16:creationId xmlns:a16="http://schemas.microsoft.com/office/drawing/2014/main" id="{A5082008-3897-739E-0C8E-0C9D5419520A}"/>
              </a:ext>
            </a:extLst>
          </p:cNvPr>
          <p:cNvSpPr/>
          <p:nvPr/>
        </p:nvSpPr>
        <p:spPr>
          <a:xfrm rot="2027813">
            <a:off x="12268046" y="5012321"/>
            <a:ext cx="2286000" cy="654187"/>
          </a:xfrm>
          <a:prstGeom prst="leftRightArrow">
            <a:avLst/>
          </a:prstGeom>
          <a:solidFill>
            <a:srgbClr val="426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왼쪽/오른쪽 화살표[L] 26">
            <a:extLst>
              <a:ext uri="{FF2B5EF4-FFF2-40B4-BE49-F238E27FC236}">
                <a16:creationId xmlns:a16="http://schemas.microsoft.com/office/drawing/2014/main" id="{31B7FDB2-07D3-728F-ECC2-E42E1B51959D}"/>
              </a:ext>
            </a:extLst>
          </p:cNvPr>
          <p:cNvSpPr/>
          <p:nvPr/>
        </p:nvSpPr>
        <p:spPr>
          <a:xfrm>
            <a:off x="9322430" y="8119776"/>
            <a:ext cx="3749333" cy="769619"/>
          </a:xfrm>
          <a:prstGeom prst="leftRightArrow">
            <a:avLst/>
          </a:prstGeom>
          <a:solidFill>
            <a:srgbClr val="426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하트[H] 28">
            <a:extLst>
              <a:ext uri="{FF2B5EF4-FFF2-40B4-BE49-F238E27FC236}">
                <a16:creationId xmlns:a16="http://schemas.microsoft.com/office/drawing/2014/main" id="{181033DE-2CB2-2AE8-3172-03D16A9DFFB3}"/>
              </a:ext>
            </a:extLst>
          </p:cNvPr>
          <p:cNvSpPr/>
          <p:nvPr/>
        </p:nvSpPr>
        <p:spPr>
          <a:xfrm>
            <a:off x="9978316" y="5705017"/>
            <a:ext cx="2362200" cy="1897832"/>
          </a:xfrm>
          <a:prstGeom prst="hear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86DBD4-AA4A-4DD7-F416-5D6996B7DA54}"/>
              </a:ext>
            </a:extLst>
          </p:cNvPr>
          <p:cNvSpPr txBox="1"/>
          <p:nvPr/>
        </p:nvSpPr>
        <p:spPr>
          <a:xfrm>
            <a:off x="10655930" y="6390270"/>
            <a:ext cx="1082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위함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3123810" cy="13428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200000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2"/>
            <a:ext cx="2085714" cy="191428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7788" y="3071582"/>
            <a:ext cx="2123810" cy="6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243" y="3897904"/>
            <a:ext cx="2695238" cy="7904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3074" name="Picture 2" descr="오늘은 세계 이모티콘의 날&quot; 애플 '미모티콘' 새 옷 입는다 &lt; 콘텐츠 &lt; 뉴스 &lt; 기사본문 - 테크M">
            <a:extLst>
              <a:ext uri="{FF2B5EF4-FFF2-40B4-BE49-F238E27FC236}">
                <a16:creationId xmlns:a16="http://schemas.microsoft.com/office/drawing/2014/main" id="{A7912335-DF97-902A-B42C-D1C93AEB4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1" y="5630156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형 설명선[O] 11">
            <a:extLst>
              <a:ext uri="{FF2B5EF4-FFF2-40B4-BE49-F238E27FC236}">
                <a16:creationId xmlns:a16="http://schemas.microsoft.com/office/drawing/2014/main" id="{9A6A1322-B29B-A7DF-A3F0-5A5B40C9EFE6}"/>
              </a:ext>
            </a:extLst>
          </p:cNvPr>
          <p:cNvSpPr/>
          <p:nvPr/>
        </p:nvSpPr>
        <p:spPr>
          <a:xfrm>
            <a:off x="10418846" y="2619475"/>
            <a:ext cx="6302003" cy="5495825"/>
          </a:xfrm>
          <a:prstGeom prst="wedgeEllipseCallout">
            <a:avLst>
              <a:gd name="adj1" fmla="val -66757"/>
              <a:gd name="adj2" fmla="val 4088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458244-B593-223A-6D19-CCD78767CE00}"/>
              </a:ext>
            </a:extLst>
          </p:cNvPr>
          <p:cNvSpPr txBox="1"/>
          <p:nvPr/>
        </p:nvSpPr>
        <p:spPr>
          <a:xfrm>
            <a:off x="11465094" y="3621561"/>
            <a:ext cx="41559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dirty="0"/>
              <a:t>우리 팀의 </a:t>
            </a:r>
            <a:r>
              <a:rPr kumimoji="1" lang="ko-KR" altLang="en-US" sz="4000" dirty="0">
                <a:solidFill>
                  <a:srgbClr val="FF0000"/>
                </a:solidFill>
              </a:rPr>
              <a:t>역량</a:t>
            </a:r>
            <a:r>
              <a:rPr kumimoji="1" lang="ko-KR" altLang="en-US" sz="4000" dirty="0"/>
              <a:t>을 소개하고</a:t>
            </a:r>
            <a:br>
              <a:rPr kumimoji="1" lang="en-US" altLang="ko-KR" sz="4000" dirty="0"/>
            </a:br>
            <a:r>
              <a:rPr kumimoji="1" lang="ko-KR" altLang="en-US" sz="4000" dirty="0">
                <a:solidFill>
                  <a:srgbClr val="00B0F0"/>
                </a:solidFill>
              </a:rPr>
              <a:t>협업 능력</a:t>
            </a:r>
            <a:r>
              <a:rPr kumimoji="1" lang="ko-KR" altLang="en-US" sz="4000" dirty="0"/>
              <a:t>을 웹사이트를 통해 </a:t>
            </a:r>
            <a:r>
              <a:rPr kumimoji="1" lang="ko-KR" altLang="en-US" sz="4000" dirty="0">
                <a:highlight>
                  <a:srgbClr val="FFFF00"/>
                </a:highlight>
              </a:rPr>
              <a:t>효과적</a:t>
            </a:r>
            <a:r>
              <a:rPr kumimoji="1" lang="ko-KR" altLang="en-US" sz="4000" dirty="0"/>
              <a:t>으로 전달하자</a:t>
            </a:r>
            <a:r>
              <a:rPr kumimoji="1" lang="en-US" altLang="ko-KR" sz="4000" dirty="0"/>
              <a:t>!</a:t>
            </a:r>
            <a:endParaRPr kumimoji="1" lang="ko-KR" altLang="en-US"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7751" y="2912551"/>
            <a:ext cx="4914286" cy="5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76402" y="4535745"/>
            <a:ext cx="3676190" cy="10190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70859" y="4594021"/>
            <a:ext cx="2895238" cy="27428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7994" y="961146"/>
            <a:ext cx="5380952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22799" y="3459454"/>
            <a:ext cx="1165232" cy="1165232"/>
            <a:chOff x="5500457" y="3054552"/>
            <a:chExt cx="1165232" cy="11652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0457" y="3054552"/>
              <a:ext cx="1165232" cy="116523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18351" y="4633097"/>
            <a:ext cx="1095238" cy="5619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081416" y="3533184"/>
            <a:ext cx="2195940" cy="1122674"/>
            <a:chOff x="7059074" y="3128282"/>
            <a:chExt cx="2195940" cy="11226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59074" y="3128282"/>
              <a:ext cx="2195940" cy="11226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82154" y="6041164"/>
            <a:ext cx="1383371" cy="1684186"/>
            <a:chOff x="5448890" y="6374376"/>
            <a:chExt cx="1383371" cy="16841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448890" y="6374376"/>
              <a:ext cx="1088444" cy="1088444"/>
              <a:chOff x="5448890" y="6374376"/>
              <a:chExt cx="1088444" cy="108844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48890" y="6374376"/>
                <a:ext cx="1088444" cy="1088444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16557" y="7409440"/>
              <a:ext cx="904762" cy="6380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003592" y="5996299"/>
            <a:ext cx="2223092" cy="1136556"/>
            <a:chOff x="6917798" y="5908802"/>
            <a:chExt cx="2223092" cy="113655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17798" y="5908802"/>
              <a:ext cx="2223092" cy="113655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239664" y="7353936"/>
            <a:ext cx="2246274" cy="1148408"/>
            <a:chOff x="6906553" y="7130401"/>
            <a:chExt cx="2246274" cy="114840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06553" y="7130401"/>
              <a:ext cx="2246274" cy="11484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795123" y="5984384"/>
            <a:ext cx="2240046" cy="1145224"/>
            <a:chOff x="9543734" y="4649283"/>
            <a:chExt cx="2240046" cy="114522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43734" y="4649283"/>
              <a:ext cx="2240046" cy="114522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306503" y="7317023"/>
            <a:ext cx="1075065" cy="836594"/>
            <a:chOff x="8258803" y="8567933"/>
            <a:chExt cx="1075065" cy="836594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8258803" y="8567933"/>
              <a:ext cx="1075065" cy="83659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9892445" y="6071881"/>
            <a:ext cx="316564" cy="949094"/>
            <a:chOff x="12566226" y="8674893"/>
            <a:chExt cx="316564" cy="949094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2566226" y="8674893"/>
              <a:ext cx="316564" cy="949094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568051" y="3054552"/>
            <a:ext cx="4160343" cy="2876678"/>
            <a:chOff x="568051" y="3054552"/>
            <a:chExt cx="4160343" cy="2876678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3244" y="2988581"/>
              <a:ext cx="2304762" cy="790476"/>
            </a:xfrm>
            <a:prstGeom prst="rect">
              <a:avLst/>
            </a:prstGeom>
          </p:spPr>
        </p:pic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6624" y="4507507"/>
              <a:ext cx="1561905" cy="609524"/>
            </a:xfrm>
            <a:prstGeom prst="rect">
              <a:avLst/>
            </a:prstGeom>
          </p:spPr>
        </p:pic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6624" y="5374860"/>
              <a:ext cx="2123810" cy="609524"/>
            </a:xfrm>
            <a:prstGeom prst="rect">
              <a:avLst/>
            </a:prstGeom>
          </p:spPr>
        </p:pic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52992" y="3799763"/>
              <a:ext cx="2409524" cy="60952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4CF70C8-D5CC-2AE0-18C4-9379F45C84B4}"/>
              </a:ext>
            </a:extLst>
          </p:cNvPr>
          <p:cNvSpPr txBox="1"/>
          <p:nvPr/>
        </p:nvSpPr>
        <p:spPr>
          <a:xfrm>
            <a:off x="7449535" y="6344445"/>
            <a:ext cx="1631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글 등록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CBDAD9-36AD-A927-850E-AB05C3469F40}"/>
              </a:ext>
            </a:extLst>
          </p:cNvPr>
          <p:cNvSpPr txBox="1"/>
          <p:nvPr/>
        </p:nvSpPr>
        <p:spPr>
          <a:xfrm>
            <a:off x="13536981" y="7686355"/>
            <a:ext cx="203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댓글 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7CB30-1606-AC27-C767-4159E9D5DC8B}"/>
              </a:ext>
            </a:extLst>
          </p:cNvPr>
          <p:cNvSpPr txBox="1"/>
          <p:nvPr/>
        </p:nvSpPr>
        <p:spPr>
          <a:xfrm>
            <a:off x="15227291" y="6295386"/>
            <a:ext cx="1631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글 수정</a:t>
            </a:r>
          </a:p>
        </p:txBody>
      </p:sp>
      <p:grpSp>
        <p:nvGrpSpPr>
          <p:cNvPr id="11" name="그룹 1031">
            <a:extLst>
              <a:ext uri="{FF2B5EF4-FFF2-40B4-BE49-F238E27FC236}">
                <a16:creationId xmlns:a16="http://schemas.microsoft.com/office/drawing/2014/main" id="{13F1B09B-C356-5AA3-6F3B-F3AEA7B04057}"/>
              </a:ext>
            </a:extLst>
          </p:cNvPr>
          <p:cNvGrpSpPr/>
          <p:nvPr/>
        </p:nvGrpSpPr>
        <p:grpSpPr>
          <a:xfrm>
            <a:off x="13894870" y="6057001"/>
            <a:ext cx="316564" cy="949094"/>
            <a:chOff x="12566226" y="8674893"/>
            <a:chExt cx="316564" cy="949094"/>
          </a:xfrm>
        </p:grpSpPr>
        <p:pic>
          <p:nvPicPr>
            <p:cNvPr id="13" name="Object 96">
              <a:extLst>
                <a:ext uri="{FF2B5EF4-FFF2-40B4-BE49-F238E27FC236}">
                  <a16:creationId xmlns:a16="http://schemas.microsoft.com/office/drawing/2014/main" id="{CFB4C5E9-33F9-B44B-6D45-6C673DB74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2566226" y="8674893"/>
              <a:ext cx="316564" cy="949094"/>
            </a:xfrm>
            <a:prstGeom prst="rect">
              <a:avLst/>
            </a:prstGeom>
          </p:spPr>
        </p:pic>
      </p:grpSp>
      <p:grpSp>
        <p:nvGrpSpPr>
          <p:cNvPr id="14" name="그룹 1016">
            <a:extLst>
              <a:ext uri="{FF2B5EF4-FFF2-40B4-BE49-F238E27FC236}">
                <a16:creationId xmlns:a16="http://schemas.microsoft.com/office/drawing/2014/main" id="{98F64775-054A-2FFF-A593-370950749FBC}"/>
              </a:ext>
            </a:extLst>
          </p:cNvPr>
          <p:cNvGrpSpPr/>
          <p:nvPr/>
        </p:nvGrpSpPr>
        <p:grpSpPr>
          <a:xfrm>
            <a:off x="10890880" y="5996299"/>
            <a:ext cx="2240046" cy="1145224"/>
            <a:chOff x="9543734" y="4649283"/>
            <a:chExt cx="2240046" cy="1145224"/>
          </a:xfrm>
        </p:grpSpPr>
        <p:pic>
          <p:nvPicPr>
            <p:cNvPr id="16" name="Object 49">
              <a:extLst>
                <a:ext uri="{FF2B5EF4-FFF2-40B4-BE49-F238E27FC236}">
                  <a16:creationId xmlns:a16="http://schemas.microsoft.com/office/drawing/2014/main" id="{B4FB2977-C63C-46DB-81CA-146FC85FE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43734" y="4649283"/>
              <a:ext cx="2240046" cy="114522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B4DF706-94EB-B50F-60C0-3FFC7C0DD338}"/>
              </a:ext>
            </a:extLst>
          </p:cNvPr>
          <p:cNvSpPr txBox="1"/>
          <p:nvPr/>
        </p:nvSpPr>
        <p:spPr>
          <a:xfrm>
            <a:off x="11195258" y="6120212"/>
            <a:ext cx="1631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/>
              <a:t>비밀번호</a:t>
            </a:r>
            <a:br>
              <a:rPr kumimoji="1" lang="en-US" altLang="ko-KR" sz="2800" dirty="0"/>
            </a:br>
            <a:r>
              <a:rPr kumimoji="1" lang="ko-KR" altLang="en-US" sz="2800" dirty="0"/>
              <a:t>입력</a:t>
            </a:r>
          </a:p>
        </p:txBody>
      </p:sp>
      <p:grpSp>
        <p:nvGrpSpPr>
          <p:cNvPr id="19" name="그룹 1031">
            <a:extLst>
              <a:ext uri="{FF2B5EF4-FFF2-40B4-BE49-F238E27FC236}">
                <a16:creationId xmlns:a16="http://schemas.microsoft.com/office/drawing/2014/main" id="{B3376DC7-C54C-F9FE-4A6E-E342D035EC7F}"/>
              </a:ext>
            </a:extLst>
          </p:cNvPr>
          <p:cNvGrpSpPr/>
          <p:nvPr/>
        </p:nvGrpSpPr>
        <p:grpSpPr>
          <a:xfrm>
            <a:off x="12443196" y="7436505"/>
            <a:ext cx="316564" cy="949094"/>
            <a:chOff x="12566226" y="8674893"/>
            <a:chExt cx="316564" cy="949094"/>
          </a:xfrm>
        </p:grpSpPr>
        <p:pic>
          <p:nvPicPr>
            <p:cNvPr id="20" name="Object 96">
              <a:extLst>
                <a:ext uri="{FF2B5EF4-FFF2-40B4-BE49-F238E27FC236}">
                  <a16:creationId xmlns:a16="http://schemas.microsoft.com/office/drawing/2014/main" id="{844899A6-3C03-74AC-2E78-0DF13A081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2566226" y="8674893"/>
              <a:ext cx="316564" cy="949094"/>
            </a:xfrm>
            <a:prstGeom prst="rect">
              <a:avLst/>
            </a:prstGeom>
          </p:spPr>
        </p:pic>
      </p:grpSp>
      <p:grpSp>
        <p:nvGrpSpPr>
          <p:cNvPr id="22" name="그룹 1016">
            <a:extLst>
              <a:ext uri="{FF2B5EF4-FFF2-40B4-BE49-F238E27FC236}">
                <a16:creationId xmlns:a16="http://schemas.microsoft.com/office/drawing/2014/main" id="{086E9CA7-F9EC-748D-A153-D0A9A67C340B}"/>
              </a:ext>
            </a:extLst>
          </p:cNvPr>
          <p:cNvGrpSpPr/>
          <p:nvPr/>
        </p:nvGrpSpPr>
        <p:grpSpPr>
          <a:xfrm>
            <a:off x="9576180" y="7401088"/>
            <a:ext cx="2240046" cy="1145224"/>
            <a:chOff x="9543734" y="4649283"/>
            <a:chExt cx="2240046" cy="1145224"/>
          </a:xfrm>
        </p:grpSpPr>
        <p:pic>
          <p:nvPicPr>
            <p:cNvPr id="24" name="Object 49">
              <a:extLst>
                <a:ext uri="{FF2B5EF4-FFF2-40B4-BE49-F238E27FC236}">
                  <a16:creationId xmlns:a16="http://schemas.microsoft.com/office/drawing/2014/main" id="{0778CDA1-55E7-4C37-6A67-9D06F1561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43734" y="4649283"/>
              <a:ext cx="2240046" cy="114522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B38E67F-6001-EE74-1860-309B07AB1112}"/>
              </a:ext>
            </a:extLst>
          </p:cNvPr>
          <p:cNvSpPr txBox="1"/>
          <p:nvPr/>
        </p:nvSpPr>
        <p:spPr>
          <a:xfrm>
            <a:off x="9880558" y="7525001"/>
            <a:ext cx="1631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/>
              <a:t>비밀번호</a:t>
            </a:r>
            <a:br>
              <a:rPr kumimoji="1" lang="en-US" altLang="ko-KR" sz="2800" dirty="0"/>
            </a:br>
            <a:r>
              <a:rPr kumimoji="1" lang="ko-KR" altLang="en-US" sz="2800" dirty="0"/>
              <a:t>입력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B88CC9-8216-F07A-8976-A110651E730C}"/>
              </a:ext>
            </a:extLst>
          </p:cNvPr>
          <p:cNvSpPr txBox="1"/>
          <p:nvPr/>
        </p:nvSpPr>
        <p:spPr>
          <a:xfrm>
            <a:off x="7338235" y="3853722"/>
            <a:ext cx="203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댓글 등록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6271" y="953112"/>
            <a:ext cx="7628571" cy="13619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4E97C-A8C6-D98F-A2EC-FDBEF0976311}"/>
              </a:ext>
            </a:extLst>
          </p:cNvPr>
          <p:cNvSpPr txBox="1"/>
          <p:nvPr/>
        </p:nvSpPr>
        <p:spPr>
          <a:xfrm>
            <a:off x="485031" y="4694665"/>
            <a:ext cx="361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4264FF"/>
                </a:solidFill>
              </a:rPr>
              <a:t>2-3.</a:t>
            </a:r>
            <a:r>
              <a:rPr kumimoji="1" lang="ko-KR" altLang="en-US" sz="3600" b="1" dirty="0">
                <a:solidFill>
                  <a:srgbClr val="4264FF"/>
                </a:solidFill>
              </a:rPr>
              <a:t> 기술 설명</a:t>
            </a:r>
          </a:p>
        </p:txBody>
      </p:sp>
      <p:pic>
        <p:nvPicPr>
          <p:cNvPr id="10" name="그림 9" descr="만화 영화, 텍스트, 스크린샷, 클립아트이(가) 표시된 사진&#10;&#10;자동 생성된 설명">
            <a:extLst>
              <a:ext uri="{FF2B5EF4-FFF2-40B4-BE49-F238E27FC236}">
                <a16:creationId xmlns:a16="http://schemas.microsoft.com/office/drawing/2014/main" id="{7B286622-BA9D-69F3-76E7-19407733A8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292" y="2857500"/>
            <a:ext cx="12353033" cy="60221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8967" y="1467700"/>
            <a:ext cx="2190476" cy="6571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0360" y="619141"/>
            <a:ext cx="1942857" cy="19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788" y="3115230"/>
            <a:ext cx="1800000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8264" y="4014084"/>
            <a:ext cx="1561905" cy="609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4E97C-A8C6-D98F-A2EC-FDBEF0976311}"/>
              </a:ext>
            </a:extLst>
          </p:cNvPr>
          <p:cNvSpPr txBox="1"/>
          <p:nvPr/>
        </p:nvSpPr>
        <p:spPr>
          <a:xfrm>
            <a:off x="485031" y="4694665"/>
            <a:ext cx="361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b="1" dirty="0">
                <a:solidFill>
                  <a:srgbClr val="4264FF"/>
                </a:solidFill>
              </a:rPr>
              <a:t>2-3.</a:t>
            </a:r>
            <a:r>
              <a:rPr kumimoji="1" lang="ko-KR" altLang="en-US" sz="3600" b="1" dirty="0">
                <a:solidFill>
                  <a:srgbClr val="4264FF"/>
                </a:solidFill>
              </a:rPr>
              <a:t> 기술 설명</a:t>
            </a:r>
          </a:p>
        </p:txBody>
      </p:sp>
      <p:pic>
        <p:nvPicPr>
          <p:cNvPr id="8" name="그림 7" descr="텍스트, 스크린샷, 명함, 만화 영화이(가) 표시된 사진&#10;&#10;자동 생성된 설명">
            <a:extLst>
              <a:ext uri="{FF2B5EF4-FFF2-40B4-BE49-F238E27FC236}">
                <a16:creationId xmlns:a16="http://schemas.microsoft.com/office/drawing/2014/main" id="{84035722-25AC-9C6A-9F22-1F391314B0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87" y="3009900"/>
            <a:ext cx="12419464" cy="6067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852074-1B3C-72E8-1222-997EE7A4B8FD}"/>
              </a:ext>
            </a:extLst>
          </p:cNvPr>
          <p:cNvSpPr txBox="1"/>
          <p:nvPr/>
        </p:nvSpPr>
        <p:spPr>
          <a:xfrm>
            <a:off x="5344488" y="1193228"/>
            <a:ext cx="9133512" cy="1028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0" b="1" dirty="0"/>
              <a:t>기술설명</a:t>
            </a:r>
            <a:r>
              <a:rPr kumimoji="1" lang="en-US" altLang="ko-KR" sz="6000" b="1" dirty="0"/>
              <a:t>(</a:t>
            </a:r>
            <a:r>
              <a:rPr kumimoji="1" lang="ko-KR" altLang="en-US" sz="6000" b="1" dirty="0"/>
              <a:t>팀 소개 페이지</a:t>
            </a:r>
            <a:r>
              <a:rPr kumimoji="1" lang="en-US" altLang="ko-KR" sz="6000" b="1" dirty="0"/>
              <a:t>)</a:t>
            </a:r>
            <a:endParaRPr kumimoji="1"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236698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123</Words>
  <Application>Microsoft Macintosh PowerPoint</Application>
  <PresentationFormat>사용자 지정</PresentationFormat>
  <Paragraphs>38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NanumMyeongjo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김은채</cp:lastModifiedBy>
  <cp:revision>10</cp:revision>
  <dcterms:created xsi:type="dcterms:W3CDTF">2021-02-14T19:43:51Z</dcterms:created>
  <dcterms:modified xsi:type="dcterms:W3CDTF">2023-10-11T02:39:25Z</dcterms:modified>
</cp:coreProperties>
</file>